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9" r:id="rId10"/>
    <p:sldId id="263" r:id="rId11"/>
    <p:sldId id="264" r:id="rId12"/>
    <p:sldId id="265" r:id="rId13"/>
    <p:sldId id="266" r:id="rId14"/>
    <p:sldId id="270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9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44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14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324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77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6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82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0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6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32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83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1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0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27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5FA81A-D314-4B31-BC7A-01955A62DBD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36F415-2ED7-4CCC-837C-27A31C47CD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72D11-2843-BF00-7FFE-E8CF29FF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1897626"/>
            <a:ext cx="9592732" cy="203937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PYTHON APPLICATION USING VARIOUS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B725C-659B-6E13-7F07-CAC8E6A31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- 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Bairagoni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Bhargavi</a:t>
            </a:r>
          </a:p>
        </p:txBody>
      </p:sp>
    </p:spTree>
    <p:extLst>
      <p:ext uri="{BB962C8B-B14F-4D97-AF65-F5344CB8AC3E}">
        <p14:creationId xmlns:p14="http://schemas.microsoft.com/office/powerpoint/2010/main" val="25789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DFA4-702A-748D-9535-55B8463A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CCFB9-596F-A02A-0D6E-21D74792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Build and deploy python applications with Git, </a:t>
            </a:r>
            <a:r>
              <a:rPr lang="en-US" sz="28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Jenkins and Terraform 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7920C-9C50-193E-493D-76113C37F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Jenkins environment in the terminal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job and install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credentials plugin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credentials using manage Jenkins and global credentials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 installations commands for terraform,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awscli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python, pip in execute shell of Jenkins job.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“build now” in the Jenkins job.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with the builds and access the application</a:t>
            </a:r>
          </a:p>
          <a:p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4581BB9-FA2F-4993-2826-E58374A7C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216" y="2703871"/>
            <a:ext cx="4718050" cy="316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57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CA5A-805C-F2FE-AD2A-F45D6802F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AEE78D-D61A-86B8-2B2B-1546F454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222A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and deploy python applications with Docker  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94C2BE-3FFF-D3AA-9781-729A6EE016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a ec2 instance and connect with the terminal.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and start docker.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deploy the application.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image using “docker build -t my-python-app .”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image using “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-p 8000:8000 my-python-app”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application with the instance public IP and the port number.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Image to Docker Hub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1898B36-3B2C-9AED-72DD-7CDC7A39D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383" y="2475270"/>
            <a:ext cx="4718050" cy="178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7A604-6B2B-FF8F-D71F-650A30678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9" y="4257368"/>
            <a:ext cx="4718304" cy="1613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733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CDB0-7C22-8CF0-6EEC-41906C6E5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84E20-80D0-7A31-B43F-6F24F965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222A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and deploy python applications with Docker and k8's  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FA70F-2C9B-FD91-3D9D-292EAC86C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3539023" cy="331012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kops cluster in the instance.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two clusters one is node and control plane.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deployment file and use the docker image of python application.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service file to expose the application.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the application using service file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(load balancer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85B794-F64C-B9B4-C821-96AD821E8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61" y="2743566"/>
            <a:ext cx="2899718" cy="298806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0657A-FF34-7EB8-83A0-A426B5E8F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79" y="2699138"/>
            <a:ext cx="3539024" cy="3032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62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0069D-3B71-5130-A725-D84907F9E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0F817-43D0-66B4-E94B-3C2F0687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</a:t>
            </a:r>
            <a:r>
              <a:rPr lang="en-US" sz="1800" dirty="0">
                <a:solidFill>
                  <a:srgbClr val="222A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and deploy python applications with the Git, </a:t>
            </a:r>
            <a:r>
              <a:rPr lang="en-US" sz="28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Jenkins and Terraform  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316D4-7677-B9D9-27EA-BE1E00C50D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Jenkins and create Jenkins job.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Periodically: Schedule builds.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execute shell and select build periodically triggering method.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PollSCM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Trigger builds based on code changes.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Webhooks: Real-time triggers from GitHub.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webhooks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with the builds by using these three methods.</a:t>
            </a:r>
          </a:p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4A59B-DE52-8B1E-FF9A-AFD1C5B6C5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49D95-35EF-B3F4-11D0-A2EBEE566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50" y="2560320"/>
            <a:ext cx="4888990" cy="33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BE3AEE1-F154-5AFF-D06C-A80EE40EA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4FAD081-2F6A-51CA-5E27-1138C7D08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8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0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DF69-6E0D-E103-2C8E-FD394F97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60ED27-487A-1FA8-C8B4-895E49C2649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0" y="831123"/>
            <a:ext cx="4718050" cy="242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6C0C2D-7643-399F-C6F1-3986DDB87E2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96" y="776287"/>
            <a:ext cx="5250425" cy="265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4DCE2-A552-BA71-31EF-9E9CE809D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0" y="3429000"/>
            <a:ext cx="4718050" cy="259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B4C08-C674-535B-594F-0E3993B34F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96" y="3559278"/>
            <a:ext cx="5250425" cy="252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9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1C7E3-9370-EA0E-6AA8-EBBBB2C8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3429DA-8B40-9C44-7B0F-4E9EB46A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91381"/>
            <a:ext cx="9601196" cy="119461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solidFill>
                  <a:srgbClr val="222A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1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and deploy python applications with pipeline method with Build periodically, </a:t>
            </a:r>
            <a:r>
              <a:rPr lang="en-US" sz="31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pollscm</a:t>
            </a:r>
            <a:r>
              <a:rPr lang="en-US" sz="31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webhooks</a:t>
            </a:r>
            <a:br>
              <a:rPr lang="en-IN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F4C3D8-3DDE-A11B-63E1-2DDE14034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pipeline job in Jenkins.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pipeline with three stages “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code”,”dependency”,”deploy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triggering methods by using syntax and enabling webhooks in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with each method.</a:t>
            </a:r>
          </a:p>
          <a:p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C3E4A32-734D-49D5-DB99-3696AF2C4D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560320"/>
            <a:ext cx="4718050" cy="2981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116B-3577-C886-F0DB-EDB5D4C7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E6A72-A902-DBF9-889C-1C16AD6189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5884" y="1090613"/>
            <a:ext cx="7015316" cy="3432226"/>
          </a:xfrm>
        </p:spPr>
        <p:txBody>
          <a:bodyPr>
            <a:normAutofit/>
          </a:bodyPr>
          <a:lstStyle/>
          <a:p>
            <a:br>
              <a:rPr lang="en-IN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6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IN" sz="66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0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FFF2-87A4-7A0F-1F1C-6A70103F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3E92C-635A-CE09-758C-F8D5CD4C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DA3BF-A2AA-1F36-A201-B578954A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manual method</a:t>
            </a:r>
          </a:p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script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Terraform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Terraform, Jenkins, git,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3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34359-EA82-86BF-E1A8-716B7309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Build and deploy python applications in manual process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1BC9F0-35AC-1005-E2F0-E4FC1B511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Virtual Private Network to deploy the python application.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and dependencies manually on the terminal where we are having application using “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yum install python3-pip”.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application repository.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dependencies using “pip3 install –r requirements.txt”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application using python app.py</a:t>
            </a:r>
          </a:p>
          <a:p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5800FF-2ED6-129D-0995-8DE30EA9C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73" y="2809997"/>
            <a:ext cx="4718304" cy="2833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71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31A7-7C6D-C12A-E87C-0620CEE2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6B2EE-D41C-DEBE-F933-BF6590F7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Build and deploy python applications along with EC2 instance(</a:t>
            </a:r>
            <a:r>
              <a:rPr lang="en-US" sz="28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userdata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88C855-6915-EC0B-9361-674D49C4E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VPC for deploying python application.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an EC2 instance using above created VPC.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User Data script  by specifying configurations,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runs automatically on instance launch.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899F45-A195-745D-4B5D-76D1915DB1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684206"/>
            <a:ext cx="4718050" cy="3028336"/>
          </a:xfrm>
        </p:spPr>
      </p:pic>
    </p:spTree>
    <p:extLst>
      <p:ext uri="{BB962C8B-B14F-4D97-AF65-F5344CB8AC3E}">
        <p14:creationId xmlns:p14="http://schemas.microsoft.com/office/powerpoint/2010/main" val="106873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4C771-776E-CFAB-C05B-B2B005142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8DFDF7-92BD-9F57-DAA6-795E372A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Build and deploy python applications in Bash scripting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E8B25-CC53-A03F-C79A-BC3444320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C2D68D6-27C3-2011-2F25-6CA2DF2FEA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9419" y="2570042"/>
            <a:ext cx="4679244" cy="331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D0F6D-2827-9572-C820-5155249A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72" y="2570042"/>
            <a:ext cx="3350344" cy="33058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7A9169-92CE-FA2F-5D2D-B083F7EDA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314" y="2644878"/>
            <a:ext cx="4498105" cy="3113002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bash script file. data,.sh to deploy python application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“</a:t>
            </a:r>
            <a:r>
              <a:rPr lang="en-I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yum install python3”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dependencies using “pip3 install –r requirements.txt”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application using “python3 app.py” or “screen –m –d python3 ./app.py &amp;&amp;”.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585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6BE4B-4C3E-B500-8056-D83163BA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86E42-8A9E-82ED-6004-48370A7C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Build and deploy python applications  with Git, </a:t>
            </a:r>
            <a:r>
              <a:rPr lang="en-US" sz="28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Jenkins (execute shell)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3DDEF-8BF1-3058-481E-E7A534F1A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3991307" cy="33101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a ec2 instance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Jenkins environment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Jenkins job.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into Jenkins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commands in execute shell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job.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90BBAAC-C856-4F5D-CFDB-15AE04603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6" y="2560320"/>
            <a:ext cx="3182120" cy="29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37A08-27B9-F426-68C1-1E1673E32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055" y="2664543"/>
            <a:ext cx="2953210" cy="294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10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410F-8F06-C8C1-1B9C-FFB5B83E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3F7C6D-5F82-130E-D6EF-0869AB133C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1" y="646983"/>
            <a:ext cx="3809027" cy="313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ABE10D-A133-3508-6659-818E7311A42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36" y="3136740"/>
            <a:ext cx="4310684" cy="316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AC875-D292-0CF6-C3A7-050C237BE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08" y="2334933"/>
            <a:ext cx="2685327" cy="2439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52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CB78E-4112-556C-4DAC-1CC95D138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5DC3F-DCBD-C84E-3A2B-74A6C48D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Build and deploy python applications with the Terraform(data.sh) and push the Terraform Scripted files in </a:t>
            </a:r>
            <a:r>
              <a:rPr lang="en-US" sz="2800" b="1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n-IN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B6A76F-1BD8-7340-CD48-DB984BC08B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instance and install Jenkins.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AWS configurations to instance.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terraform files for launching ec2 instance, VPC, route table, IGW.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terraform  in the created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“terraform apply” to create the terraform resources.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7623F49-9494-F927-D6AF-DEA21AB22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52" y="2560638"/>
            <a:ext cx="3775396" cy="330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51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F4BF-2E17-6098-EE3D-E6874B9C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B0CD09-9758-D85A-BC94-5FE583657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66" y="817480"/>
            <a:ext cx="2981322" cy="48926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CB90-3312-64D8-363D-23AB0E887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E3344-5CBA-DAF7-1CB6-234D05DFC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9" y="869372"/>
            <a:ext cx="3792173" cy="190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A36A0-F528-C647-630D-B5DD7D377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3" y="2821475"/>
            <a:ext cx="3871724" cy="2538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48B4ED-B385-0B94-26D0-398B41885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47" y="1372445"/>
            <a:ext cx="3370317" cy="331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4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249</TotalTime>
  <Words>664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 Light</vt:lpstr>
      <vt:lpstr>Garamond</vt:lpstr>
      <vt:lpstr>Times New Roman</vt:lpstr>
      <vt:lpstr>Wingdings</vt:lpstr>
      <vt:lpstr>Organic</vt:lpstr>
      <vt:lpstr>DEPLOYING PYTHON APPLICATION USING VARIOUS METHODS</vt:lpstr>
      <vt:lpstr>AGENDA</vt:lpstr>
      <vt:lpstr>1. Build and deploy python applications in manual process</vt:lpstr>
      <vt:lpstr>2. Build and deploy python applications along with EC2 instance(userdata)</vt:lpstr>
      <vt:lpstr>3. Build and deploy python applications in Bash scripting</vt:lpstr>
      <vt:lpstr>4. Build and deploy python applications  with Git, Github and Jenkins (execute shell)</vt:lpstr>
      <vt:lpstr>PowerPoint Presentation</vt:lpstr>
      <vt:lpstr>5. Build and deploy python applications with the Terraform(data.sh) and push the Terraform Scripted files in Github</vt:lpstr>
      <vt:lpstr>PowerPoint Presentation</vt:lpstr>
      <vt:lpstr>6. Build and deploy python applications with Git, github, Jenkins and Terraform </vt:lpstr>
      <vt:lpstr>7. Build and deploy python applications with Docker  </vt:lpstr>
      <vt:lpstr>8. Build and deploy python applications with Docker and k8's  </vt:lpstr>
      <vt:lpstr>9. Build and deploy python applications with the Git, github, Jenkins and Terraform  </vt:lpstr>
      <vt:lpstr>PowerPoint Presentation</vt:lpstr>
      <vt:lpstr>10. Build and deploy python applications with pipeline method with Build periodically, pollscm and webhooks  </vt:lpstr>
      <vt:lpstr>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Bhavani B</dc:creator>
  <cp:lastModifiedBy>Bhavani B</cp:lastModifiedBy>
  <cp:revision>40</cp:revision>
  <dcterms:created xsi:type="dcterms:W3CDTF">2024-12-26T18:59:39Z</dcterms:created>
  <dcterms:modified xsi:type="dcterms:W3CDTF">2024-12-30T05:05:47Z</dcterms:modified>
</cp:coreProperties>
</file>